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 autoAdjust="0"/>
    <p:restoredTop sz="38949" autoAdjust="0"/>
  </p:normalViewPr>
  <p:slideViewPr>
    <p:cSldViewPr snapToGrid="0">
      <p:cViewPr varScale="1">
        <p:scale>
          <a:sx n="41" d="100"/>
          <a:sy n="41" d="100"/>
        </p:scale>
        <p:origin x="1314" y="5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EE11F-C6C6-4985-9534-62E4AAE853E2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D1E2D-55CD-49A0-926F-7BEEF49A88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1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Hello, nice to meet you. </a:t>
            </a:r>
          </a:p>
          <a:p>
            <a:r>
              <a:rPr kumimoji="1" lang="en-US" altLang="ja-JP" dirty="0"/>
              <a:t>My name is (       ) [Gary].</a:t>
            </a:r>
          </a:p>
          <a:p>
            <a:r>
              <a:rPr kumimoji="1" lang="en-US" altLang="ja-JP" dirty="0"/>
              <a:t>I am very pleased to be here with you.</a:t>
            </a:r>
          </a:p>
          <a:p>
            <a:r>
              <a:rPr kumimoji="1" lang="en-US" altLang="ja-JP" dirty="0"/>
              <a:t>Today, I would like to share the theme of the World Youth Meeting, an international event.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D1E2D-55CD-49A0-926F-7BEEF49A88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8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look at these pictures.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left you can see an orphanage.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right, you can see a woman working in Cambodia.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 has escaped from poverty.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be more accustomed to the word “welfare” than ‘Well-being’.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you know the concept of ‘Welfare’ is related to these two photos.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word “Welfare” you may imagine those who are in need.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in an orphanage in the Philippines.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women, who have a serious need for help to survive in Cambodia.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 the keyword of this year’s WYM theme is “well-being”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“well-being?”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“Well-being” is now considered a more appropriate word than ‘welfare’.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phrase brings to mind the idea.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“building up a society full of a sense of security and happiness”.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kumimoji="1" lang="en-US" altLang="ja-JP" sz="1200" u="sng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kumimoji="1" lang="en-US" altLang="ja-JP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involves “welfare”.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D1E2D-55CD-49A0-926F-7BEEF49A88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68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picture shows a “well-being” activity.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Happiness, globalization, collaboration, volunteerism, world peace, and education are all contained there.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year we will welcome the 20</a:t>
            </a:r>
            <a:r>
              <a:rPr kumimoji="1" lang="en-US" altLang="ja-JP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anniversary of the World Youth Meeting.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latinLnBrk="0"/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World Youth Meeting has been a place where Japanese students have pursued an international volunteer spirit.</a:t>
            </a:r>
          </a:p>
          <a:p>
            <a:pPr rtl="0" latinLnBrk="0"/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 </a:t>
            </a:r>
            <a:r>
              <a:rPr kumimoji="1" lang="en-US" altLang="ja-JP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kumimoji="1" lang="en-US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deepened their friendships with students from overseas.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WYM is an authentic setting that contains  the theme of “well-being”.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event has been supported by the Ministry of Education in Japan and many Asian countries.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year, looking towards our shared future, we would like to discuss the broader range of the meaning of “well-being” in this unique setting.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things are related to “well-being” in our daily life?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should we act to in order to create a world society full of happiness?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sense of “well-being” similar or more diverse in different parts of the world?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some people do not have a sense of “well-being,” what is missing in their community?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actions can be taken to make the community a better place to live?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D1E2D-55CD-49A0-926F-7BEEF49A88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43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hope you all </a:t>
            </a:r>
            <a:r>
              <a:rPr kumimoji="1" lang="en-US" altLang="ja-JP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concept of “well-being”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participants are invited to start exploring the theme.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expected to consider the following three essential issues.</a:t>
            </a: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These may enable people to have a stronger sense of well-being.</a:t>
            </a:r>
          </a:p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   Healthy Life --- Mental and physical health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   Designing your Life --- A stable income and open opportunities for education 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    Meaning of your Life --- Having opportunities to interact with people and make contributions to our communities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That’s all, thank you very much.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D1E2D-55CD-49A0-926F-7BEEF49A881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94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CCB12-480F-4746-8BB4-8AE05CEA9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502697-405E-44F8-B272-8F5D05424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62875-5B99-44D6-ADE1-DA1396C1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14E45A-94AF-445C-9029-D24AC1B4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3669F-CDD1-4787-8D52-57E66109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16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43F36-DD7E-4589-9546-8B0A8594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C6D713-337A-4B9B-B636-040BD3257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53F184-33B1-4E54-AF3D-4155A7D3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E828E9-408A-4EA1-92E9-640DEF05B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87D775-270D-4E72-8630-9DEF2123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4F41E5-0270-4137-96BC-E39BB6E36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EBB4FE-BB75-4B14-8153-0F6F5BB62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B3D0C-3A53-450D-9EBA-5F5AED6B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E89AF-A118-4E9B-A447-25BACD4C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337F9-97CC-4B25-A38E-FDBC9CC4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09B6A-1810-4E0B-A206-D9CC61BA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1F31C-4B27-44D4-AECB-335D4DF79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B5AC0-FFCD-43C5-B3DC-6195672F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DE5583-E6B4-4607-853A-08D0BD94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536EB-F0BE-4C92-B53B-6F964B24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27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A71332-A29C-4584-A312-FB6E2251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35D01C-F41D-40C3-BE1D-14E32E30F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ACC7C-A22C-46D9-80D0-133A2F9D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1AC67-1747-446E-B412-48CBB080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8B65E-8B09-4999-B12A-7853562E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4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BF4919-2083-4E3D-9090-D8053600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B18FAA-7FA0-44E8-821E-BC37FB448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EC4381-80BD-44FD-9C5F-BDDD83A33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39D90F-0D47-4006-A365-C84BB962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B3367B-319B-4E44-8298-4E5E8AC2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274E6-7F8C-41CE-AD89-3B8BFABB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77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F717C-D96F-4584-9AD2-39B878C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CFEC64-04DA-4A87-B2F7-E4831794D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B9CFCB-2717-489A-96A5-F8F7E27A9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18EAE2-DE42-4B57-879D-FAFB39F36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016FAA-74F1-40F5-AFA2-D4BE32085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E48FC4-1D21-4206-A67C-9B3C690F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42514-486E-46DD-8323-F471442A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AC4BE1-126C-497E-84E4-B9589122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7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22E44-EFF5-4333-BCC6-B344F8A0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11EA40-1F9A-480D-B526-2A52967D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DCC504-B4EE-4C67-A5BF-1F2CEFF3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4E30FA-F9ED-44D5-A7AD-9A1EAE8C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2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D13C94-B2FE-44E5-82DE-AF2730D0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1465CC-E605-4398-80D5-410C6E35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76D9E7-0F81-4EF2-B60A-246CCDCF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9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02C0E-C82A-4D53-B024-881773AE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19CDC6-2EF4-491A-89C7-14781A35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C49177-95E5-4C74-9E7B-78FF88151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EF147F-1AD3-46B6-B6D2-F67ECA33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2B6DE-EB3A-43E2-BDAA-0A4AE83D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A4A780-4A5A-458A-BA13-C2357A36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6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A8B7C-3BD1-4E11-9759-79ED654A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8AEEA5-A218-4F07-84D1-CFA1DA58E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4FB36A-9B7B-4B95-B586-6F9C83D33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6CA257-755D-49DF-B59D-057D5A60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E74601-56F7-471F-969B-8D1F5269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832F7-5BC3-497D-A460-68079F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4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DC3B27-F854-473E-BA83-2D8FCDC3E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A3855C-E361-45F6-BF59-A528C2333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1BD5F2-566A-48CB-9D45-202C85BC5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9F5C-D507-4673-8A83-29E975627B4C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AC395D-B925-487F-BEBC-FE3DAE6AB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1D580-BAA6-4866-BD49-ECDAE87D6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763E-F335-40F7-A0EF-7A2BE4E39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4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C547AF-FD32-44CB-953A-BFF98FECB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What does ‘Well-being’ mean for our future?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3EF13C-8986-4E19-9812-51D7DF7DC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b="1" dirty="0"/>
              <a:t>Theme of  </a:t>
            </a:r>
          </a:p>
          <a:p>
            <a:r>
              <a:rPr kumimoji="1" lang="en-US" altLang="ja-JP" sz="3600" b="1" dirty="0"/>
              <a:t>World Youth Meeting 2018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5661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5C2FDD-935D-4D9D-B1DA-155F8C472A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“Well-being” or “Welfare”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CCD697-32B9-4551-B2B2-C2596DDC4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Compared to ”welfare”</a:t>
            </a:r>
          </a:p>
          <a:p>
            <a:endParaRPr kumimoji="1" lang="ja-JP" altLang="en-US" dirty="0"/>
          </a:p>
        </p:txBody>
      </p:sp>
      <p:pic>
        <p:nvPicPr>
          <p:cNvPr id="1026" name="Picture 2" descr="https://lh3.googleusercontent.com/JHfXHA1yv_Ua8npuIkJ_KAo05CrnI_oRPnPoZ2qqGJymzVG6Q_EgCFWQ9EdpVJ3f8bKu0T-LC_fPoidsJnXampBTQfKdMQB_W0If96_TGN82qhM2SCH2ypBuLwcB7BUEHn2OGFQ2yjnLF4Bpz79rkvuJD4p5g9xg2jinO8XH5vBlP3f82qiuIuZROdwT4q3zCJTC8iG5iH_j548eiHj8wtCCxkpQhZAcuRzXWRQ7Rzvl-Xs-C2h1tvrkYMn4VSwBA-bEL4ptWDoGShByvQaHhdyF2VDdJqihocOLcmML0-DaZPyGXYYcjyGh9rjr1RlYz3Ql94fT2b9G7k-959QT-Iyhbs4xrj1XHZUxXjKb3K2E2MZzx2aDLItbXMEuNXCEbdrIWeKH95IYnXwS9s3FdhdBAAnAT1t70zA3xdjvK_FJcvFI0rCEUQF2FVEUPqvVwuILTA7gVgbdWts_MfxrPKCK867k19bLTHAACySZY6-hrEAHj66q9j3zaHiiMSUXgOgrY4eUBp3Yb6MgSRjn79jotJvmrReJ58hKLOQFnysHPaaB3En_-qH5MEDAS59SiNGJ6TNkKqWJk60tR_ol5sFK5bV_MjZ3ZFJEk4ph=w1464-h1098-no">
            <a:extLst>
              <a:ext uri="{FF2B5EF4-FFF2-40B4-BE49-F238E27FC236}">
                <a16:creationId xmlns:a16="http://schemas.microsoft.com/office/drawing/2014/main" id="{2E92A438-BCF0-4EA9-A3A9-D74CAF7DE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772" y="2099337"/>
            <a:ext cx="5286201" cy="396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Hsh6tmc1eZPfmDyXzd8HyKzIWGj8YL5LPhHDBuparVy1iKXCEuNn52AL8s04hX-b_UENB059-N6Qlg-t3ksggg8qYRlRH-o1ZkBni3u6Um9jP0BBmgIRYPkdLBNnj5_fZmeGqYevTaw4YF-9wq2S5bTz4GmpKLZ9HaoZkpahE0R9ooDpkEfUJZy1fiDXWO_blu1Yx55mi3TxfwoWV__C3NrNeDlCnn1rmZnYLqjW1jimLtyaN36eNYubGl6qvHY103CcGg7Ih0rKQ6UN15Z6_Nh4OKa23Fi7STn7-Zs850jhh9XWBY-rlU7UAsGevnwck3Na6SSBoDDtuQCprldwDJuD7p6YJQGgNBh_TFt7EVX9zMmlnL8fzU3ovOiorJLp1fuUUBWaK4kcS0RsMIeK_GeZk4gYN-gvacy6Jh3i010MB4FfyW97a3C6-2ZyA7Go-4o6wlQpf6Y4u-Leo2-hyWWlvZtTKzxQaWmmEc2QfdNLNlZMmcy85v5fwJAcxNrpOk3BBycMmeXEUm6n6vaHaEc0DafaIQr6GEGAW2BBXc6aRwIaXJrl_eyhnd6tixWbZn1ruMhONJod3lGznY_EXJCxwDzZPvN2HYB9Ey-3=w640-h480-no">
            <a:extLst>
              <a:ext uri="{FF2B5EF4-FFF2-40B4-BE49-F238E27FC236}">
                <a16:creationId xmlns:a16="http://schemas.microsoft.com/office/drawing/2014/main" id="{D2CD69B8-9159-4C04-A18D-071962587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28690"/>
            <a:ext cx="5131030" cy="38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7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43A66-3C69-428A-BCE5-BD7B435328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altLang="ja-JP" dirty="0"/>
              <a:t>“</a:t>
            </a:r>
            <a:r>
              <a:rPr lang="en-US" altLang="ja-JP" dirty="0">
                <a:solidFill>
                  <a:schemeClr val="bg1"/>
                </a:solidFill>
              </a:rPr>
              <a:t>Well-being</a:t>
            </a:r>
            <a:r>
              <a:rPr lang="en-US" altLang="ja-JP" dirty="0"/>
              <a:t>” </a:t>
            </a:r>
            <a:r>
              <a:rPr lang="en-US" altLang="ja-JP" dirty="0">
                <a:solidFill>
                  <a:schemeClr val="bg1"/>
                </a:solidFill>
              </a:rPr>
              <a:t>Activity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kumimoji="1" lang="en-US" altLang="ja-JP" dirty="0">
                <a:solidFill>
                  <a:schemeClr val="bg1"/>
                </a:solidFill>
              </a:rPr>
              <a:t>World Youth Meeting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japannet.gr.jp/w2017/pic/09.jpg">
            <a:extLst>
              <a:ext uri="{FF2B5EF4-FFF2-40B4-BE49-F238E27FC236}">
                <a16:creationId xmlns:a16="http://schemas.microsoft.com/office/drawing/2014/main" id="{AD36379A-23D4-4496-BCF7-803C0589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622" y="1690688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13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B5A0D-5660-4E7E-9158-5D0619C651E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kumimoji="1" lang="en-US" altLang="ja-JP" dirty="0"/>
              <a:t>  </a:t>
            </a:r>
            <a:r>
              <a:rPr kumimoji="1" lang="en-US" altLang="ja-JP" dirty="0">
                <a:solidFill>
                  <a:schemeClr val="bg1"/>
                </a:solidFill>
              </a:rPr>
              <a:t>Exploring the Theme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D3D9A-439C-4876-BD98-9AA5334D2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5724"/>
          </a:xfrm>
        </p:spPr>
        <p:txBody>
          <a:bodyPr>
            <a:noAutofit/>
          </a:bodyPr>
          <a:lstStyle/>
          <a:p>
            <a:r>
              <a:rPr lang="en-US" altLang="ja-JP" sz="4400" dirty="0"/>
              <a:t>1.      Healthy Life </a:t>
            </a:r>
          </a:p>
          <a:p>
            <a:endParaRPr lang="en-US" altLang="ja-JP" sz="4400" dirty="0"/>
          </a:p>
          <a:p>
            <a:r>
              <a:rPr lang="en-US" altLang="ja-JP" sz="4400" dirty="0"/>
              <a:t>2.      Designing your Life</a:t>
            </a:r>
          </a:p>
          <a:p>
            <a:endParaRPr lang="ja-JP" altLang="ja-JP" sz="4400" dirty="0"/>
          </a:p>
          <a:p>
            <a:r>
              <a:rPr lang="en-US" altLang="ja-JP" sz="4400" dirty="0"/>
              <a:t>3.      Meaning of your Life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906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358</Words>
  <Application>Microsoft Office PowerPoint</Application>
  <PresentationFormat>ワイド画面</PresentationFormat>
  <Paragraphs>71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What does ‘Well-being’ mean for our future?</vt:lpstr>
      <vt:lpstr>“Well-being” or “Welfare” </vt:lpstr>
      <vt:lpstr>“Well-being” Activity World Youth Meeting</vt:lpstr>
      <vt:lpstr>  Exploring the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well-being mean for our future?</dc:title>
  <dc:creator>kageto makoto</dc:creator>
  <cp:lastModifiedBy>kageto makoto</cp:lastModifiedBy>
  <cp:revision>16</cp:revision>
  <cp:lastPrinted>2018-05-07T06:28:39Z</cp:lastPrinted>
  <dcterms:created xsi:type="dcterms:W3CDTF">2018-04-30T23:56:08Z</dcterms:created>
  <dcterms:modified xsi:type="dcterms:W3CDTF">2018-05-16T06:42:25Z</dcterms:modified>
</cp:coreProperties>
</file>